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0" r:id="rId2"/>
    <p:sldMasterId id="2147483744" r:id="rId3"/>
    <p:sldMasterId id="2147483768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85669-7CDD-4BB9-883E-839DF3D97FCE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987E1-7630-498F-AB0E-3592132C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4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987E1-7630-498F-AB0E-3592132C4C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90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3B87400-33BC-42EC-979B-ED438EDC82C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4C87AC-5B71-4F80-AFFD-A91A7F67A0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My Power Point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 Michael A. Conduff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524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FFFF00"/>
                </a:solidFill>
              </a:rPr>
              <a:t>Kobe Yoder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This is my best friend Kobe</a:t>
            </a:r>
            <a:r>
              <a:rPr lang="en-US" sz="1800" dirty="0" smtClean="0"/>
              <a:t>. It’s a little fuzzy but this is him.</a:t>
            </a:r>
            <a:endParaRPr lang="en-US" sz="2400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49" b="21749"/>
          <a:stretch>
            <a:fillRect/>
          </a:stretch>
        </p:blipFill>
        <p:spPr>
          <a:xfrm>
            <a:off x="762000" y="2133600"/>
            <a:ext cx="7940040" cy="4486519"/>
          </a:xfr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1170162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My favorite movie is Nightmare on Elm St.</a:t>
            </a:r>
            <a:endParaRPr lang="en-US" sz="28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50" b="9350"/>
          <a:stretch>
            <a:fillRect/>
          </a:stretch>
        </p:blipFill>
        <p:spPr>
          <a:xfrm rot="701938">
            <a:off x="4657344" y="1447800"/>
            <a:ext cx="3419856" cy="347472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It’s a horror movie. Little kids may not want to see this movie until there older.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14246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3" r="2223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I AM A ARIZONA CARDINALS FAN!!!!!!!!!!!!!!!!!!!!!!!!!!!!!!!!!!!!!!!!!!!!!!!!!!!!!!!!!!!!!!!!!!!!!!!!!!!!!!!!!!!!!!!!!!!!!!!!!!!!!!!!!!!!!!!!!!!!!!!!!!!!!!!!!!!!!!!!!!!!!!!!!!!!!!!!!!!!!!!!!!!!!!!!!!!!!!!!!!!!!!!!!!!!!!!!!!!!!!!!!!!!!!!!!!!!!!!!!!!!!!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Larry Fitzgerald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722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7" r="14077"/>
          <a:stretch>
            <a:fillRect/>
          </a:stretch>
        </p:blipFill>
        <p:spPr/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My Favorite Sport </a:t>
            </a:r>
            <a:r>
              <a:rPr lang="en-US" sz="3200" dirty="0"/>
              <a:t>I</a:t>
            </a:r>
            <a:r>
              <a:rPr lang="en-US" sz="3200" dirty="0" smtClean="0"/>
              <a:t>s Basketball!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Basketball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316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</TotalTime>
  <Words>70</Words>
  <Application>Microsoft Office PowerPoint</Application>
  <PresentationFormat>On-screen Show (4:3)</PresentationFormat>
  <Paragraphs>11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Opulent</vt:lpstr>
      <vt:lpstr>Metro</vt:lpstr>
      <vt:lpstr>Horizon</vt:lpstr>
      <vt:lpstr>Slipstream</vt:lpstr>
      <vt:lpstr>My Power Point</vt:lpstr>
      <vt:lpstr>Kobe Yoder</vt:lpstr>
      <vt:lpstr>My favorite movie is Nightmare on Elm St.</vt:lpstr>
      <vt:lpstr>Larry Fitzgerald</vt:lpstr>
      <vt:lpstr>Basketball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Power Point</dc:title>
  <dc:creator>Michael Conduff</dc:creator>
  <cp:lastModifiedBy>Michael Conduff</cp:lastModifiedBy>
  <cp:revision>5</cp:revision>
  <dcterms:created xsi:type="dcterms:W3CDTF">2012-11-06T20:52:51Z</dcterms:created>
  <dcterms:modified xsi:type="dcterms:W3CDTF">2012-11-07T19:17:28Z</dcterms:modified>
</cp:coreProperties>
</file>